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257" r:id="rId4"/>
    <p:sldId id="258" r:id="rId5"/>
    <p:sldId id="260" r:id="rId6"/>
    <p:sldId id="261" r:id="rId7"/>
    <p:sldId id="263" r:id="rId8"/>
    <p:sldId id="279" r:id="rId9"/>
    <p:sldId id="267" r:id="rId10"/>
    <p:sldId id="275" r:id="rId11"/>
    <p:sldId id="268" r:id="rId12"/>
    <p:sldId id="269" r:id="rId13"/>
    <p:sldId id="278" r:id="rId14"/>
    <p:sldId id="277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99660-C8B9-454B-AB25-62AE7CA87AE6}" v="482" dt="2023-06-21T13:54:29.285"/>
    <p1510:client id="{31F978E7-EDA4-4DAA-BE61-9B7F8A7E1027}" v="226" dt="2023-06-21T19:55:03.336"/>
    <p1510:client id="{987E5DB5-EC90-463F-8446-D2CD882A9F7B}" v="46" dt="2023-06-21T12:44:47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4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o Salmazo" userId="d3d2824c0cc732cd" providerId="Windows Live" clId="Web-{987E5DB5-EC90-463F-8446-D2CD882A9F7B}"/>
    <pc:docChg chg="modSld">
      <pc:chgData name="Marcio Salmazo" userId="d3d2824c0cc732cd" providerId="Windows Live" clId="Web-{987E5DB5-EC90-463F-8446-D2CD882A9F7B}" dt="2023-06-21T12:44:47.047" v="30" actId="20577"/>
      <pc:docMkLst>
        <pc:docMk/>
      </pc:docMkLst>
      <pc:sldChg chg="modSp">
        <pc:chgData name="Marcio Salmazo" userId="d3d2824c0cc732cd" providerId="Windows Live" clId="Web-{987E5DB5-EC90-463F-8446-D2CD882A9F7B}" dt="2023-06-21T12:42:24.310" v="20" actId="1076"/>
        <pc:sldMkLst>
          <pc:docMk/>
          <pc:sldMk cId="0" sldId="257"/>
        </pc:sldMkLst>
        <pc:spChg chg="mod">
          <ac:chgData name="Marcio Salmazo" userId="d3d2824c0cc732cd" providerId="Windows Live" clId="Web-{987E5DB5-EC90-463F-8446-D2CD882A9F7B}" dt="2023-06-21T12:42:24.310" v="20" actId="1076"/>
          <ac:spMkLst>
            <pc:docMk/>
            <pc:sldMk cId="0" sldId="257"/>
            <ac:spMk id="95" creationId="{00000000-0000-0000-0000-000000000000}"/>
          </ac:spMkLst>
        </pc:spChg>
      </pc:sldChg>
      <pc:sldChg chg="modSp">
        <pc:chgData name="Marcio Salmazo" userId="d3d2824c0cc732cd" providerId="Windows Live" clId="Web-{987E5DB5-EC90-463F-8446-D2CD882A9F7B}" dt="2023-06-21T12:41:30.543" v="0" actId="14100"/>
        <pc:sldMkLst>
          <pc:docMk/>
          <pc:sldMk cId="0" sldId="259"/>
        </pc:sldMkLst>
        <pc:picChg chg="mod">
          <ac:chgData name="Marcio Salmazo" userId="d3d2824c0cc732cd" providerId="Windows Live" clId="Web-{987E5DB5-EC90-463F-8446-D2CD882A9F7B}" dt="2023-06-21T12:41:30.543" v="0" actId="14100"/>
          <ac:picMkLst>
            <pc:docMk/>
            <pc:sldMk cId="0" sldId="259"/>
            <ac:picMk id="106" creationId="{00000000-0000-0000-0000-000000000000}"/>
          </ac:picMkLst>
        </pc:picChg>
      </pc:sldChg>
      <pc:sldChg chg="modSp">
        <pc:chgData name="Marcio Salmazo" userId="d3d2824c0cc732cd" providerId="Windows Live" clId="Web-{987E5DB5-EC90-463F-8446-D2CD882A9F7B}" dt="2023-06-21T12:44:08.672" v="23" actId="20577"/>
        <pc:sldMkLst>
          <pc:docMk/>
          <pc:sldMk cId="0" sldId="262"/>
        </pc:sldMkLst>
        <pc:spChg chg="mod">
          <ac:chgData name="Marcio Salmazo" userId="d3d2824c0cc732cd" providerId="Windows Live" clId="Web-{987E5DB5-EC90-463F-8446-D2CD882A9F7B}" dt="2023-06-21T12:44:08.672" v="23" actId="20577"/>
          <ac:spMkLst>
            <pc:docMk/>
            <pc:sldMk cId="0" sldId="262"/>
            <ac:spMk id="117" creationId="{00000000-0000-0000-0000-000000000000}"/>
          </ac:spMkLst>
        </pc:spChg>
      </pc:sldChg>
      <pc:sldChg chg="modSp">
        <pc:chgData name="Marcio Salmazo" userId="d3d2824c0cc732cd" providerId="Windows Live" clId="Web-{987E5DB5-EC90-463F-8446-D2CD882A9F7B}" dt="2023-06-21T12:44:02.937" v="22" actId="20577"/>
        <pc:sldMkLst>
          <pc:docMk/>
          <pc:sldMk cId="0" sldId="263"/>
        </pc:sldMkLst>
        <pc:spChg chg="mod">
          <ac:chgData name="Marcio Salmazo" userId="d3d2824c0cc732cd" providerId="Windows Live" clId="Web-{987E5DB5-EC90-463F-8446-D2CD882A9F7B}" dt="2023-06-21T12:44:02.937" v="22" actId="20577"/>
          <ac:spMkLst>
            <pc:docMk/>
            <pc:sldMk cId="0" sldId="263"/>
            <ac:spMk id="121" creationId="{00000000-0000-0000-0000-000000000000}"/>
          </ac:spMkLst>
        </pc:spChg>
      </pc:sldChg>
      <pc:sldChg chg="modSp">
        <pc:chgData name="Marcio Salmazo" userId="d3d2824c0cc732cd" providerId="Windows Live" clId="Web-{987E5DB5-EC90-463F-8446-D2CD882A9F7B}" dt="2023-06-21T12:44:31.266" v="25" actId="20577"/>
        <pc:sldMkLst>
          <pc:docMk/>
          <pc:sldMk cId="0" sldId="264"/>
        </pc:sldMkLst>
        <pc:spChg chg="mod">
          <ac:chgData name="Marcio Salmazo" userId="d3d2824c0cc732cd" providerId="Windows Live" clId="Web-{987E5DB5-EC90-463F-8446-D2CD882A9F7B}" dt="2023-06-21T12:44:31.266" v="25" actId="20577"/>
          <ac:spMkLst>
            <pc:docMk/>
            <pc:sldMk cId="0" sldId="264"/>
            <ac:spMk id="125" creationId="{00000000-0000-0000-0000-000000000000}"/>
          </ac:spMkLst>
        </pc:spChg>
      </pc:sldChg>
      <pc:sldChg chg="modSp">
        <pc:chgData name="Marcio Salmazo" userId="d3d2824c0cc732cd" providerId="Windows Live" clId="Web-{987E5DB5-EC90-463F-8446-D2CD882A9F7B}" dt="2023-06-21T12:44:36.953" v="27" actId="20577"/>
        <pc:sldMkLst>
          <pc:docMk/>
          <pc:sldMk cId="0" sldId="265"/>
        </pc:sldMkLst>
        <pc:spChg chg="mod">
          <ac:chgData name="Marcio Salmazo" userId="d3d2824c0cc732cd" providerId="Windows Live" clId="Web-{987E5DB5-EC90-463F-8446-D2CD882A9F7B}" dt="2023-06-21T12:44:36.953" v="27" actId="20577"/>
          <ac:spMkLst>
            <pc:docMk/>
            <pc:sldMk cId="0" sldId="265"/>
            <ac:spMk id="129" creationId="{00000000-0000-0000-0000-000000000000}"/>
          </ac:spMkLst>
        </pc:spChg>
      </pc:sldChg>
      <pc:sldChg chg="modSp">
        <pc:chgData name="Marcio Salmazo" userId="d3d2824c0cc732cd" providerId="Windows Live" clId="Web-{987E5DB5-EC90-463F-8446-D2CD882A9F7B}" dt="2023-06-21T12:44:43.047" v="29" actId="20577"/>
        <pc:sldMkLst>
          <pc:docMk/>
          <pc:sldMk cId="0" sldId="266"/>
        </pc:sldMkLst>
        <pc:spChg chg="mod">
          <ac:chgData name="Marcio Salmazo" userId="d3d2824c0cc732cd" providerId="Windows Live" clId="Web-{987E5DB5-EC90-463F-8446-D2CD882A9F7B}" dt="2023-06-21T12:44:43.047" v="29" actId="20577"/>
          <ac:spMkLst>
            <pc:docMk/>
            <pc:sldMk cId="0" sldId="266"/>
            <ac:spMk id="133" creationId="{00000000-0000-0000-0000-000000000000}"/>
          </ac:spMkLst>
        </pc:spChg>
      </pc:sldChg>
      <pc:sldChg chg="modSp">
        <pc:chgData name="Marcio Salmazo" userId="d3d2824c0cc732cd" providerId="Windows Live" clId="Web-{987E5DB5-EC90-463F-8446-D2CD882A9F7B}" dt="2023-06-21T12:44:47.047" v="30" actId="20577"/>
        <pc:sldMkLst>
          <pc:docMk/>
          <pc:sldMk cId="0" sldId="267"/>
        </pc:sldMkLst>
        <pc:spChg chg="mod">
          <ac:chgData name="Marcio Salmazo" userId="d3d2824c0cc732cd" providerId="Windows Live" clId="Web-{987E5DB5-EC90-463F-8446-D2CD882A9F7B}" dt="2023-06-21T12:44:47.047" v="30" actId="20577"/>
          <ac:spMkLst>
            <pc:docMk/>
            <pc:sldMk cId="0" sldId="267"/>
            <ac:spMk id="137" creationId="{00000000-0000-0000-0000-000000000000}"/>
          </ac:spMkLst>
        </pc:spChg>
      </pc:sldChg>
    </pc:docChg>
  </pc:docChgLst>
  <pc:docChgLst>
    <pc:chgData name="Marcio Salmazo" userId="d3d2824c0cc732cd" providerId="Windows Live" clId="Web-{03E99660-C8B9-454B-AB25-62AE7CA87AE6}"/>
    <pc:docChg chg="addSld delSld modSld sldOrd">
      <pc:chgData name="Marcio Salmazo" userId="d3d2824c0cc732cd" providerId="Windows Live" clId="Web-{03E99660-C8B9-454B-AB25-62AE7CA87AE6}" dt="2023-06-21T13:54:08.175" v="459" actId="1076"/>
      <pc:docMkLst>
        <pc:docMk/>
      </pc:docMkLst>
      <pc:sldChg chg="modSp">
        <pc:chgData name="Marcio Salmazo" userId="d3d2824c0cc732cd" providerId="Windows Live" clId="Web-{03E99660-C8B9-454B-AB25-62AE7CA87AE6}" dt="2023-06-21T13:21:35.711" v="122" actId="20577"/>
        <pc:sldMkLst>
          <pc:docMk/>
          <pc:sldMk cId="0" sldId="258"/>
        </pc:sldMkLst>
        <pc:spChg chg="mod">
          <ac:chgData name="Marcio Salmazo" userId="d3d2824c0cc732cd" providerId="Windows Live" clId="Web-{03E99660-C8B9-454B-AB25-62AE7CA87AE6}" dt="2023-06-21T13:21:35.711" v="122" actId="20577"/>
          <ac:spMkLst>
            <pc:docMk/>
            <pc:sldMk cId="0" sldId="258"/>
            <ac:spMk id="97" creationId="{00000000-0000-0000-0000-000000000000}"/>
          </ac:spMkLst>
        </pc:spChg>
      </pc:sldChg>
      <pc:sldChg chg="modSp">
        <pc:chgData name="Marcio Salmazo" userId="d3d2824c0cc732cd" providerId="Windows Live" clId="Web-{03E99660-C8B9-454B-AB25-62AE7CA87AE6}" dt="2023-06-21T13:21:48.102" v="126" actId="20577"/>
        <pc:sldMkLst>
          <pc:docMk/>
          <pc:sldMk cId="0" sldId="259"/>
        </pc:sldMkLst>
        <pc:spChg chg="mod">
          <ac:chgData name="Marcio Salmazo" userId="d3d2824c0cc732cd" providerId="Windows Live" clId="Web-{03E99660-C8B9-454B-AB25-62AE7CA87AE6}" dt="2023-06-21T13:21:48.102" v="126" actId="20577"/>
          <ac:spMkLst>
            <pc:docMk/>
            <pc:sldMk cId="0" sldId="259"/>
            <ac:spMk id="103" creationId="{00000000-0000-0000-0000-000000000000}"/>
          </ac:spMkLst>
        </pc:spChg>
        <pc:spChg chg="mod">
          <ac:chgData name="Marcio Salmazo" userId="d3d2824c0cc732cd" providerId="Windows Live" clId="Web-{03E99660-C8B9-454B-AB25-62AE7CA87AE6}" dt="2023-06-21T13:21:42.320" v="124" actId="20577"/>
          <ac:spMkLst>
            <pc:docMk/>
            <pc:sldMk cId="0" sldId="259"/>
            <ac:spMk id="107" creationId="{00000000-0000-0000-0000-000000000000}"/>
          </ac:spMkLst>
        </pc:spChg>
      </pc:sldChg>
      <pc:sldChg chg="modSp">
        <pc:chgData name="Marcio Salmazo" userId="d3d2824c0cc732cd" providerId="Windows Live" clId="Web-{03E99660-C8B9-454B-AB25-62AE7CA87AE6}" dt="2023-06-21T13:22:05.212" v="129" actId="20577"/>
        <pc:sldMkLst>
          <pc:docMk/>
          <pc:sldMk cId="0" sldId="260"/>
        </pc:sldMkLst>
        <pc:spChg chg="mod">
          <ac:chgData name="Marcio Salmazo" userId="d3d2824c0cc732cd" providerId="Windows Live" clId="Web-{03E99660-C8B9-454B-AB25-62AE7CA87AE6}" dt="2023-06-21T13:22:05.212" v="129" actId="20577"/>
          <ac:spMkLst>
            <pc:docMk/>
            <pc:sldMk cId="0" sldId="260"/>
            <ac:spMk id="111" creationId="{00000000-0000-0000-0000-000000000000}"/>
          </ac:spMkLst>
        </pc:spChg>
      </pc:sldChg>
      <pc:sldChg chg="modSp">
        <pc:chgData name="Marcio Salmazo" userId="d3d2824c0cc732cd" providerId="Windows Live" clId="Web-{03E99660-C8B9-454B-AB25-62AE7CA87AE6}" dt="2023-06-21T13:22:16.259" v="131" actId="20577"/>
        <pc:sldMkLst>
          <pc:docMk/>
          <pc:sldMk cId="0" sldId="261"/>
        </pc:sldMkLst>
        <pc:spChg chg="mod">
          <ac:chgData name="Marcio Salmazo" userId="d3d2824c0cc732cd" providerId="Windows Live" clId="Web-{03E99660-C8B9-454B-AB25-62AE7CA87AE6}" dt="2023-06-21T13:22:16.259" v="131" actId="20577"/>
          <ac:spMkLst>
            <pc:docMk/>
            <pc:sldMk cId="0" sldId="261"/>
            <ac:spMk id="113" creationId="{00000000-0000-0000-0000-000000000000}"/>
          </ac:spMkLst>
        </pc:spChg>
      </pc:sldChg>
      <pc:sldChg chg="del">
        <pc:chgData name="Marcio Salmazo" userId="d3d2824c0cc732cd" providerId="Windows Live" clId="Web-{03E99660-C8B9-454B-AB25-62AE7CA87AE6}" dt="2023-06-21T13:08:03.578" v="35"/>
        <pc:sldMkLst>
          <pc:docMk/>
          <pc:sldMk cId="0" sldId="262"/>
        </pc:sldMkLst>
      </pc:sldChg>
      <pc:sldChg chg="addSp delSp modSp">
        <pc:chgData name="Marcio Salmazo" userId="d3d2824c0cc732cd" providerId="Windows Live" clId="Web-{03E99660-C8B9-454B-AB25-62AE7CA87AE6}" dt="2023-06-21T13:14:10.964" v="97"/>
        <pc:sldMkLst>
          <pc:docMk/>
          <pc:sldMk cId="0" sldId="263"/>
        </pc:sldMkLst>
        <pc:spChg chg="mod">
          <ac:chgData name="Marcio Salmazo" userId="d3d2824c0cc732cd" providerId="Windows Live" clId="Web-{03E99660-C8B9-454B-AB25-62AE7CA87AE6}" dt="2023-06-21T13:14:03.229" v="93" actId="20577"/>
          <ac:spMkLst>
            <pc:docMk/>
            <pc:sldMk cId="0" sldId="263"/>
            <ac:spMk id="121" creationId="{00000000-0000-0000-0000-000000000000}"/>
          </ac:spMkLst>
        </pc:spChg>
        <pc:picChg chg="add del mod">
          <ac:chgData name="Marcio Salmazo" userId="d3d2824c0cc732cd" providerId="Windows Live" clId="Web-{03E99660-C8B9-454B-AB25-62AE7CA87AE6}" dt="2023-06-21T13:14:10.964" v="97"/>
          <ac:picMkLst>
            <pc:docMk/>
            <pc:sldMk cId="0" sldId="263"/>
            <ac:picMk id="2" creationId="{FA91840C-149C-B7D7-E72D-2D35F8251FD0}"/>
          </ac:picMkLst>
        </pc:picChg>
      </pc:sldChg>
      <pc:sldChg chg="addSp modSp">
        <pc:chgData name="Marcio Salmazo" userId="d3d2824c0cc732cd" providerId="Windows Live" clId="Web-{03E99660-C8B9-454B-AB25-62AE7CA87AE6}" dt="2023-06-21T13:22:51.573" v="134" actId="14100"/>
        <pc:sldMkLst>
          <pc:docMk/>
          <pc:sldMk cId="0" sldId="264"/>
        </pc:sldMkLst>
        <pc:spChg chg="mod ord">
          <ac:chgData name="Marcio Salmazo" userId="d3d2824c0cc732cd" providerId="Windows Live" clId="Web-{03E99660-C8B9-454B-AB25-62AE7CA87AE6}" dt="2023-06-21T13:22:39.275" v="133" actId="1076"/>
          <ac:spMkLst>
            <pc:docMk/>
            <pc:sldMk cId="0" sldId="264"/>
            <ac:spMk id="125" creationId="{00000000-0000-0000-0000-000000000000}"/>
          </ac:spMkLst>
        </pc:spChg>
        <pc:picChg chg="add mod">
          <ac:chgData name="Marcio Salmazo" userId="d3d2824c0cc732cd" providerId="Windows Live" clId="Web-{03E99660-C8B9-454B-AB25-62AE7CA87AE6}" dt="2023-06-21T13:22:51.573" v="134" actId="14100"/>
          <ac:picMkLst>
            <pc:docMk/>
            <pc:sldMk cId="0" sldId="264"/>
            <ac:picMk id="2" creationId="{B8FBC207-67FA-839F-E573-F7A0B3A27635}"/>
          </ac:picMkLst>
        </pc:picChg>
      </pc:sldChg>
      <pc:sldChg chg="addSp delSp modSp">
        <pc:chgData name="Marcio Salmazo" userId="d3d2824c0cc732cd" providerId="Windows Live" clId="Web-{03E99660-C8B9-454B-AB25-62AE7CA87AE6}" dt="2023-06-21T13:23:23.714" v="139" actId="1076"/>
        <pc:sldMkLst>
          <pc:docMk/>
          <pc:sldMk cId="0" sldId="265"/>
        </pc:sldMkLst>
        <pc:spChg chg="mod">
          <ac:chgData name="Marcio Salmazo" userId="d3d2824c0cc732cd" providerId="Windows Live" clId="Web-{03E99660-C8B9-454B-AB25-62AE7CA87AE6}" dt="2023-06-21T13:23:08.214" v="136" actId="20577"/>
          <ac:spMkLst>
            <pc:docMk/>
            <pc:sldMk cId="0" sldId="265"/>
            <ac:spMk id="129" creationId="{00000000-0000-0000-0000-000000000000}"/>
          </ac:spMkLst>
        </pc:spChg>
        <pc:picChg chg="add del mod">
          <ac:chgData name="Marcio Salmazo" userId="d3d2824c0cc732cd" providerId="Windows Live" clId="Web-{03E99660-C8B9-454B-AB25-62AE7CA87AE6}" dt="2023-06-21T13:19:36.301" v="110"/>
          <ac:picMkLst>
            <pc:docMk/>
            <pc:sldMk cId="0" sldId="265"/>
            <ac:picMk id="2" creationId="{F5FB46B8-B3CD-FDA5-6398-09DF1A3DE76C}"/>
          </ac:picMkLst>
        </pc:picChg>
        <pc:picChg chg="add mod">
          <ac:chgData name="Marcio Salmazo" userId="d3d2824c0cc732cd" providerId="Windows Live" clId="Web-{03E99660-C8B9-454B-AB25-62AE7CA87AE6}" dt="2023-06-21T13:23:23.714" v="139" actId="1076"/>
          <ac:picMkLst>
            <pc:docMk/>
            <pc:sldMk cId="0" sldId="265"/>
            <ac:picMk id="3" creationId="{6C472A81-4B80-A7BC-7282-0526AC35BFF2}"/>
          </ac:picMkLst>
        </pc:picChg>
      </pc:sldChg>
      <pc:sldChg chg="addSp modSp">
        <pc:chgData name="Marcio Salmazo" userId="d3d2824c0cc732cd" providerId="Windows Live" clId="Web-{03E99660-C8B9-454B-AB25-62AE7CA87AE6}" dt="2023-06-21T13:29:34.787" v="255" actId="20577"/>
        <pc:sldMkLst>
          <pc:docMk/>
          <pc:sldMk cId="0" sldId="266"/>
        </pc:sldMkLst>
        <pc:spChg chg="mod">
          <ac:chgData name="Marcio Salmazo" userId="d3d2824c0cc732cd" providerId="Windows Live" clId="Web-{03E99660-C8B9-454B-AB25-62AE7CA87AE6}" dt="2023-06-21T13:29:34.787" v="255" actId="20577"/>
          <ac:spMkLst>
            <pc:docMk/>
            <pc:sldMk cId="0" sldId="266"/>
            <ac:spMk id="133" creationId="{00000000-0000-0000-0000-000000000000}"/>
          </ac:spMkLst>
        </pc:spChg>
        <pc:picChg chg="add mod">
          <ac:chgData name="Marcio Salmazo" userId="d3d2824c0cc732cd" providerId="Windows Live" clId="Web-{03E99660-C8B9-454B-AB25-62AE7CA87AE6}" dt="2023-06-21T13:28:02.566" v="229" actId="1076"/>
          <ac:picMkLst>
            <pc:docMk/>
            <pc:sldMk cId="0" sldId="266"/>
            <ac:picMk id="2" creationId="{ABB8F3EF-95EA-C2DF-D300-1792BA882655}"/>
          </ac:picMkLst>
        </pc:picChg>
      </pc:sldChg>
      <pc:sldChg chg="modSp">
        <pc:chgData name="Marcio Salmazo" userId="d3d2824c0cc732cd" providerId="Windows Live" clId="Web-{03E99660-C8B9-454B-AB25-62AE7CA87AE6}" dt="2023-06-21T13:32:58.684" v="303" actId="20577"/>
        <pc:sldMkLst>
          <pc:docMk/>
          <pc:sldMk cId="0" sldId="267"/>
        </pc:sldMkLst>
        <pc:spChg chg="mod">
          <ac:chgData name="Marcio Salmazo" userId="d3d2824c0cc732cd" providerId="Windows Live" clId="Web-{03E99660-C8B9-454B-AB25-62AE7CA87AE6}" dt="2023-06-21T13:32:58.684" v="303" actId="20577"/>
          <ac:spMkLst>
            <pc:docMk/>
            <pc:sldMk cId="0" sldId="267"/>
            <ac:spMk id="137" creationId="{00000000-0000-0000-0000-000000000000}"/>
          </ac:spMkLst>
        </pc:spChg>
      </pc:sldChg>
      <pc:sldChg chg="modSp">
        <pc:chgData name="Marcio Salmazo" userId="d3d2824c0cc732cd" providerId="Windows Live" clId="Web-{03E99660-C8B9-454B-AB25-62AE7CA87AE6}" dt="2023-06-21T13:34:10.186" v="310" actId="20577"/>
        <pc:sldMkLst>
          <pc:docMk/>
          <pc:sldMk cId="0" sldId="268"/>
        </pc:sldMkLst>
        <pc:spChg chg="mod">
          <ac:chgData name="Marcio Salmazo" userId="d3d2824c0cc732cd" providerId="Windows Live" clId="Web-{03E99660-C8B9-454B-AB25-62AE7CA87AE6}" dt="2023-06-21T13:34:10.186" v="310" actId="20577"/>
          <ac:spMkLst>
            <pc:docMk/>
            <pc:sldMk cId="0" sldId="268"/>
            <ac:spMk id="141" creationId="{00000000-0000-0000-0000-000000000000}"/>
          </ac:spMkLst>
        </pc:spChg>
      </pc:sldChg>
      <pc:sldChg chg="modSp">
        <pc:chgData name="Marcio Salmazo" userId="d3d2824c0cc732cd" providerId="Windows Live" clId="Web-{03E99660-C8B9-454B-AB25-62AE7CA87AE6}" dt="2023-06-21T13:35:18.048" v="315" actId="1076"/>
        <pc:sldMkLst>
          <pc:docMk/>
          <pc:sldMk cId="0" sldId="269"/>
        </pc:sldMkLst>
        <pc:spChg chg="mod">
          <ac:chgData name="Marcio Salmazo" userId="d3d2824c0cc732cd" providerId="Windows Live" clId="Web-{03E99660-C8B9-454B-AB25-62AE7CA87AE6}" dt="2023-06-21T13:35:18.048" v="315" actId="1076"/>
          <ac:spMkLst>
            <pc:docMk/>
            <pc:sldMk cId="0" sldId="269"/>
            <ac:spMk id="145" creationId="{00000000-0000-0000-0000-000000000000}"/>
          </ac:spMkLst>
        </pc:spChg>
      </pc:sldChg>
      <pc:sldChg chg="modSp">
        <pc:chgData name="Marcio Salmazo" userId="d3d2824c0cc732cd" providerId="Windows Live" clId="Web-{03E99660-C8B9-454B-AB25-62AE7CA87AE6}" dt="2023-06-21T13:39:23.602" v="365" actId="1076"/>
        <pc:sldMkLst>
          <pc:docMk/>
          <pc:sldMk cId="0" sldId="270"/>
        </pc:sldMkLst>
        <pc:spChg chg="mod">
          <ac:chgData name="Marcio Salmazo" userId="d3d2824c0cc732cd" providerId="Windows Live" clId="Web-{03E99660-C8B9-454B-AB25-62AE7CA87AE6}" dt="2023-06-21T13:39:23.602" v="365" actId="1076"/>
          <ac:spMkLst>
            <pc:docMk/>
            <pc:sldMk cId="0" sldId="270"/>
            <ac:spMk id="149" creationId="{00000000-0000-0000-0000-000000000000}"/>
          </ac:spMkLst>
        </pc:spChg>
      </pc:sldChg>
      <pc:sldChg chg="modSp">
        <pc:chgData name="Marcio Salmazo" userId="d3d2824c0cc732cd" providerId="Windows Live" clId="Web-{03E99660-C8B9-454B-AB25-62AE7CA87AE6}" dt="2023-06-21T13:40:10.994" v="366" actId="1076"/>
        <pc:sldMkLst>
          <pc:docMk/>
          <pc:sldMk cId="0" sldId="271"/>
        </pc:sldMkLst>
        <pc:spChg chg="mod">
          <ac:chgData name="Marcio Salmazo" userId="d3d2824c0cc732cd" providerId="Windows Live" clId="Web-{03E99660-C8B9-454B-AB25-62AE7CA87AE6}" dt="2023-06-21T13:40:10.994" v="366" actId="1076"/>
          <ac:spMkLst>
            <pc:docMk/>
            <pc:sldMk cId="0" sldId="271"/>
            <ac:spMk id="153" creationId="{00000000-0000-0000-0000-000000000000}"/>
          </ac:spMkLst>
        </pc:spChg>
      </pc:sldChg>
      <pc:sldChg chg="addSp modSp">
        <pc:chgData name="Marcio Salmazo" userId="d3d2824c0cc732cd" providerId="Windows Live" clId="Web-{03E99660-C8B9-454B-AB25-62AE7CA87AE6}" dt="2023-06-21T13:54:08.175" v="459" actId="1076"/>
        <pc:sldMkLst>
          <pc:docMk/>
          <pc:sldMk cId="0" sldId="273"/>
        </pc:sldMkLst>
        <pc:spChg chg="ord">
          <ac:chgData name="Marcio Salmazo" userId="d3d2824c0cc732cd" providerId="Windows Live" clId="Web-{03E99660-C8B9-454B-AB25-62AE7CA87AE6}" dt="2023-06-21T13:52:45.156" v="452"/>
          <ac:spMkLst>
            <pc:docMk/>
            <pc:sldMk cId="0" sldId="273"/>
            <ac:spMk id="161" creationId="{00000000-0000-0000-0000-000000000000}"/>
          </ac:spMkLst>
        </pc:spChg>
        <pc:picChg chg="add mod ord modCrop">
          <ac:chgData name="Marcio Salmazo" userId="d3d2824c0cc732cd" providerId="Windows Live" clId="Web-{03E99660-C8B9-454B-AB25-62AE7CA87AE6}" dt="2023-06-21T13:54:08.175" v="459" actId="1076"/>
          <ac:picMkLst>
            <pc:docMk/>
            <pc:sldMk cId="0" sldId="273"/>
            <ac:picMk id="2" creationId="{41BA707B-A398-77C9-AD46-9A795327F083}"/>
          </ac:picMkLst>
        </pc:picChg>
      </pc:sldChg>
      <pc:sldChg chg="addSp delSp modSp add replId">
        <pc:chgData name="Marcio Salmazo" userId="d3d2824c0cc732cd" providerId="Windows Live" clId="Web-{03E99660-C8B9-454B-AB25-62AE7CA87AE6}" dt="2023-06-21T13:43:02.186" v="393"/>
        <pc:sldMkLst>
          <pc:docMk/>
          <pc:sldMk cId="1963383678" sldId="275"/>
        </pc:sldMkLst>
        <pc:spChg chg="mod">
          <ac:chgData name="Marcio Salmazo" userId="d3d2824c0cc732cd" providerId="Windows Live" clId="Web-{03E99660-C8B9-454B-AB25-62AE7CA87AE6}" dt="2023-06-21T13:30:36.196" v="273" actId="20577"/>
          <ac:spMkLst>
            <pc:docMk/>
            <pc:sldMk cId="1963383678" sldId="275"/>
            <ac:spMk id="137" creationId="{00000000-0000-0000-0000-000000000000}"/>
          </ac:spMkLst>
        </pc:spChg>
        <pc:picChg chg="add del mod">
          <ac:chgData name="Marcio Salmazo" userId="d3d2824c0cc732cd" providerId="Windows Live" clId="Web-{03E99660-C8B9-454B-AB25-62AE7CA87AE6}" dt="2023-06-21T13:43:02.186" v="393"/>
          <ac:picMkLst>
            <pc:docMk/>
            <pc:sldMk cId="1963383678" sldId="275"/>
            <ac:picMk id="2" creationId="{90F23FA3-656C-8235-BD38-E0C884DB5C5B}"/>
          </ac:picMkLst>
        </pc:picChg>
      </pc:sldChg>
      <pc:sldChg chg="modSp add replId">
        <pc:chgData name="Marcio Salmazo" userId="d3d2824c0cc732cd" providerId="Windows Live" clId="Web-{03E99660-C8B9-454B-AB25-62AE7CA87AE6}" dt="2023-06-21T13:30:53.087" v="282" actId="20577"/>
        <pc:sldMkLst>
          <pc:docMk/>
          <pc:sldMk cId="1112272653" sldId="276"/>
        </pc:sldMkLst>
        <pc:spChg chg="mod">
          <ac:chgData name="Marcio Salmazo" userId="d3d2824c0cc732cd" providerId="Windows Live" clId="Web-{03E99660-C8B9-454B-AB25-62AE7CA87AE6}" dt="2023-06-21T13:30:53.087" v="282" actId="20577"/>
          <ac:spMkLst>
            <pc:docMk/>
            <pc:sldMk cId="1112272653" sldId="276"/>
            <ac:spMk id="137" creationId="{00000000-0000-0000-0000-000000000000}"/>
          </ac:spMkLst>
        </pc:spChg>
      </pc:sldChg>
      <pc:sldChg chg="modSp add replId">
        <pc:chgData name="Marcio Salmazo" userId="d3d2824c0cc732cd" providerId="Windows Live" clId="Web-{03E99660-C8B9-454B-AB25-62AE7CA87AE6}" dt="2023-06-21T13:37:54.115" v="364" actId="20577"/>
        <pc:sldMkLst>
          <pc:docMk/>
          <pc:sldMk cId="774935455" sldId="277"/>
        </pc:sldMkLst>
        <pc:spChg chg="mod">
          <ac:chgData name="Marcio Salmazo" userId="d3d2824c0cc732cd" providerId="Windows Live" clId="Web-{03E99660-C8B9-454B-AB25-62AE7CA87AE6}" dt="2023-06-21T13:37:54.115" v="364" actId="20577"/>
          <ac:spMkLst>
            <pc:docMk/>
            <pc:sldMk cId="774935455" sldId="277"/>
            <ac:spMk id="149" creationId="{00000000-0000-0000-0000-000000000000}"/>
          </ac:spMkLst>
        </pc:spChg>
      </pc:sldChg>
      <pc:sldChg chg="modSp add ord replId">
        <pc:chgData name="Marcio Salmazo" userId="d3d2824c0cc732cd" providerId="Windows Live" clId="Web-{03E99660-C8B9-454B-AB25-62AE7CA87AE6}" dt="2023-06-21T13:37:36.020" v="346"/>
        <pc:sldMkLst>
          <pc:docMk/>
          <pc:sldMk cId="3975681584" sldId="278"/>
        </pc:sldMkLst>
        <pc:spChg chg="mod">
          <ac:chgData name="Marcio Salmazo" userId="d3d2824c0cc732cd" providerId="Windows Live" clId="Web-{03E99660-C8B9-454B-AB25-62AE7CA87AE6}" dt="2023-06-21T13:37:30.067" v="345" actId="20577"/>
          <ac:spMkLst>
            <pc:docMk/>
            <pc:sldMk cId="3975681584" sldId="278"/>
            <ac:spMk id="149" creationId="{00000000-0000-0000-0000-000000000000}"/>
          </ac:spMkLst>
        </pc:spChg>
      </pc:sldChg>
      <pc:sldChg chg="addSp delSp modSp add replId">
        <pc:chgData name="Marcio Salmazo" userId="d3d2824c0cc732cd" providerId="Windows Live" clId="Web-{03E99660-C8B9-454B-AB25-62AE7CA87AE6}" dt="2023-06-21T13:50:30.012" v="445" actId="1076"/>
        <pc:sldMkLst>
          <pc:docMk/>
          <pc:sldMk cId="2238670969" sldId="279"/>
        </pc:sldMkLst>
        <pc:spChg chg="del">
          <ac:chgData name="Marcio Salmazo" userId="d3d2824c0cc732cd" providerId="Windows Live" clId="Web-{03E99660-C8B9-454B-AB25-62AE7CA87AE6}" dt="2023-06-21T13:45:20.659" v="408"/>
          <ac:spMkLst>
            <pc:docMk/>
            <pc:sldMk cId="2238670969" sldId="279"/>
            <ac:spMk id="124" creationId="{00000000-0000-0000-0000-000000000000}"/>
          </ac:spMkLst>
        </pc:spChg>
        <pc:spChg chg="mod">
          <ac:chgData name="Marcio Salmazo" userId="d3d2824c0cc732cd" providerId="Windows Live" clId="Web-{03E99660-C8B9-454B-AB25-62AE7CA87AE6}" dt="2023-06-21T13:45:24.753" v="409" actId="14100"/>
          <ac:spMkLst>
            <pc:docMk/>
            <pc:sldMk cId="2238670969" sldId="279"/>
            <ac:spMk id="125" creationId="{00000000-0000-0000-0000-000000000000}"/>
          </ac:spMkLst>
        </pc:spChg>
        <pc:picChg chg="del">
          <ac:chgData name="Marcio Salmazo" userId="d3d2824c0cc732cd" providerId="Windows Live" clId="Web-{03E99660-C8B9-454B-AB25-62AE7CA87AE6}" dt="2023-06-21T13:41:58.606" v="387"/>
          <ac:picMkLst>
            <pc:docMk/>
            <pc:sldMk cId="2238670969" sldId="279"/>
            <ac:picMk id="2" creationId="{B8FBC207-67FA-839F-E573-F7A0B3A27635}"/>
          </ac:picMkLst>
        </pc:picChg>
        <pc:picChg chg="add mod">
          <ac:chgData name="Marcio Salmazo" userId="d3d2824c0cc732cd" providerId="Windows Live" clId="Web-{03E99660-C8B9-454B-AB25-62AE7CA87AE6}" dt="2023-06-21T13:48:00.664" v="439" actId="1076"/>
          <ac:picMkLst>
            <pc:docMk/>
            <pc:sldMk cId="2238670969" sldId="279"/>
            <ac:picMk id="3" creationId="{D3BD881E-E69F-37EA-5207-6C39799F611A}"/>
          </ac:picMkLst>
        </pc:picChg>
        <pc:picChg chg="add mod">
          <ac:chgData name="Marcio Salmazo" userId="d3d2824c0cc732cd" providerId="Windows Live" clId="Web-{03E99660-C8B9-454B-AB25-62AE7CA87AE6}" dt="2023-06-21T13:47:33.616" v="435" actId="1076"/>
          <ac:picMkLst>
            <pc:docMk/>
            <pc:sldMk cId="2238670969" sldId="279"/>
            <ac:picMk id="4" creationId="{5CC06A65-E5A6-37A6-3616-F407F93C39ED}"/>
          </ac:picMkLst>
        </pc:picChg>
        <pc:picChg chg="add mod">
          <ac:chgData name="Marcio Salmazo" userId="d3d2824c0cc732cd" providerId="Windows Live" clId="Web-{03E99660-C8B9-454B-AB25-62AE7CA87AE6}" dt="2023-06-21T13:47:29.507" v="434" actId="14100"/>
          <ac:picMkLst>
            <pc:docMk/>
            <pc:sldMk cId="2238670969" sldId="279"/>
            <ac:picMk id="5" creationId="{8A3DBA52-4900-D036-21A9-63191932BE3E}"/>
          </ac:picMkLst>
        </pc:picChg>
        <pc:picChg chg="add del mod">
          <ac:chgData name="Marcio Salmazo" userId="d3d2824c0cc732cd" providerId="Windows Live" clId="Web-{03E99660-C8B9-454B-AB25-62AE7CA87AE6}" dt="2023-06-21T13:49:47.870" v="443"/>
          <ac:picMkLst>
            <pc:docMk/>
            <pc:sldMk cId="2238670969" sldId="279"/>
            <ac:picMk id="6" creationId="{4066C5A1-0BAA-6AD7-86C9-E1C8116BD325}"/>
          </ac:picMkLst>
        </pc:picChg>
        <pc:picChg chg="add mod">
          <ac:chgData name="Marcio Salmazo" userId="d3d2824c0cc732cd" providerId="Windows Live" clId="Web-{03E99660-C8B9-454B-AB25-62AE7CA87AE6}" dt="2023-06-21T13:50:30.012" v="445" actId="1076"/>
          <ac:picMkLst>
            <pc:docMk/>
            <pc:sldMk cId="2238670969" sldId="279"/>
            <ac:picMk id="7" creationId="{9102EA30-20C0-496B-9F52-8F24C7F177E1}"/>
          </ac:picMkLst>
        </pc:picChg>
      </pc:sldChg>
    </pc:docChg>
  </pc:docChgLst>
  <pc:docChgLst>
    <pc:chgData name="Marcio Salmazo" userId="d3d2824c0cc732cd" providerId="Windows Live" clId="Web-{31F978E7-EDA4-4DAA-BE61-9B7F8A7E1027}"/>
    <pc:docChg chg="modSld">
      <pc:chgData name="Marcio Salmazo" userId="d3d2824c0cc732cd" providerId="Windows Live" clId="Web-{31F978E7-EDA4-4DAA-BE61-9B7F8A7E1027}" dt="2023-06-21T19:55:03.336" v="242" actId="20577"/>
      <pc:docMkLst>
        <pc:docMk/>
      </pc:docMkLst>
      <pc:sldChg chg="modSp">
        <pc:chgData name="Marcio Salmazo" userId="d3d2824c0cc732cd" providerId="Windows Live" clId="Web-{31F978E7-EDA4-4DAA-BE61-9B7F8A7E1027}" dt="2023-06-21T19:54:21.647" v="232" actId="20577"/>
        <pc:sldMkLst>
          <pc:docMk/>
          <pc:sldMk cId="0" sldId="266"/>
        </pc:sldMkLst>
        <pc:spChg chg="mod">
          <ac:chgData name="Marcio Salmazo" userId="d3d2824c0cc732cd" providerId="Windows Live" clId="Web-{31F978E7-EDA4-4DAA-BE61-9B7F8A7E1027}" dt="2023-06-21T19:54:21.647" v="232" actId="20577"/>
          <ac:spMkLst>
            <pc:docMk/>
            <pc:sldMk cId="0" sldId="266"/>
            <ac:spMk id="133" creationId="{00000000-0000-0000-0000-000000000000}"/>
          </ac:spMkLst>
        </pc:spChg>
        <pc:picChg chg="mod">
          <ac:chgData name="Marcio Salmazo" userId="d3d2824c0cc732cd" providerId="Windows Live" clId="Web-{31F978E7-EDA4-4DAA-BE61-9B7F8A7E1027}" dt="2023-06-21T19:49:59.466" v="53" actId="1076"/>
          <ac:picMkLst>
            <pc:docMk/>
            <pc:sldMk cId="0" sldId="266"/>
            <ac:picMk id="2" creationId="{ABB8F3EF-95EA-C2DF-D300-1792BA882655}"/>
          </ac:picMkLst>
        </pc:picChg>
      </pc:sldChg>
      <pc:sldChg chg="modSp">
        <pc:chgData name="Marcio Salmazo" userId="d3d2824c0cc732cd" providerId="Windows Live" clId="Web-{31F978E7-EDA4-4DAA-BE61-9B7F8A7E1027}" dt="2023-06-21T19:55:03.336" v="242" actId="20577"/>
        <pc:sldMkLst>
          <pc:docMk/>
          <pc:sldMk cId="1112272653" sldId="276"/>
        </pc:sldMkLst>
        <pc:spChg chg="mod">
          <ac:chgData name="Marcio Salmazo" userId="d3d2824c0cc732cd" providerId="Windows Live" clId="Web-{31F978E7-EDA4-4DAA-BE61-9B7F8A7E1027}" dt="2023-06-21T19:55:03.336" v="242" actId="20577"/>
          <ac:spMkLst>
            <pc:docMk/>
            <pc:sldMk cId="1112272653" sldId="276"/>
            <ac:spMk id="13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Clique para mover o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Clique para editar o formato de notas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&lt;cabeçalho&gt;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&lt;data/hora&gt;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&lt;rodapé&gt;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13F3DF4-A608-45B8-B616-57F3B2E15707}" type="slidenum"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DF1291A-A513-4C0B-8FC0-8705EDECC5AE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Inteligência semelhante à humana capaz de solucionar problemas, capaz de armazenar conhecimento, aplicar o conhecimento armazenado para resolver problemas e adquirir mais conhecimento por meio dessa experiência. </a:t>
            </a:r>
            <a:endParaRPr lang="pt-BR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5EEC15B-C3CC-450B-9AC0-525019FD6CCC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Inteligência semelhante à humana capaz de solucionar problemas, capaz de armazenar conhecimento, aplicar o conhecimento armazenado para resolver problemas e adquirir mais conhecimento por meio dessa experiência. </a:t>
            </a:r>
            <a:endParaRPr lang="pt-BR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2F20297-8CB4-4EA9-9E9F-BDC93F43EE4E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892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Inteligência semelhante à humana capaz de solucionar problemas, capaz de armazenar conhecimento, aplicar o conhecimento armazenado para resolver problemas e adquirir mais conhecimento por meio dessa experiência. </a:t>
            </a:r>
            <a:endParaRPr lang="pt-BR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A12B919-ACFB-4AD9-9E86-3AFE8F5D5493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Inteligência semelhante à humana capaz de solucionar problemas, capaz de armazenar conhecimento, aplicar o conhecimento armazenado para resolver problemas e adquirir mais conhecimento por meio dessa experiência. </a:t>
            </a:r>
            <a:endParaRPr lang="pt-BR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A12B919-ACFB-4AD9-9E86-3AFE8F5D5493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5129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Essa escassez em publicações práticas pode estar associada à dificuldade em desenvolver tecnologias de IA que se relacionam diretamente com a prática clínica, como é citado por Tenório et al. (2011), que avaliaram a necessidade de desenvolvimentos de sistemas de apoio em ambientes reais para validar seus efeitos verdadeiros.</a:t>
            </a:r>
            <a:endParaRPr lang="pt-BR" sz="1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1552E2A-6C82-4456-A132-DF714085679F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4FF139A-6392-4895-8096-C9DD2939E6FC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B8547D-B2EB-4758-9097-367A6CB95F1B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0DA19F-8606-4994-9C1F-AB26462C0184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22C74D3-AF6C-4A01-B57C-79F2E8C1189E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E65B74E-F5C4-4244-9FDE-878D4F86B6DD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DB81BCC-34E9-46BC-A8E6-FEC6668DAA3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DFC3A7B-4686-471D-B5A1-180A13707D38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930061D-6BD9-4477-8906-ACA6547F2A24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6A29BA-40BD-4B5E-8F32-BBD8DD23635E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E91B727-56A2-4647-A25B-56654E7BEFD4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8A23AB7-8F46-4FA9-8058-A8E2AC0554E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D3C4A82-56AF-4F43-BA4C-FD6D05225748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9BD9AAB-D9B5-4306-956B-C6029318F31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8998F21-9FAA-4787-8091-5A55243D79ED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384D865-69D2-48ED-B284-F7915E96DB02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EFA6142-D4CA-4C81-B0C9-611F3E978862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56D15FF-1B81-481B-B1B4-DA45EB0E6968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2E1D770-112C-45B3-A1CA-37297120C4C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56D1F41-F101-40F1-96A7-4D71444ED1E1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C1618F7-A422-46A8-9370-903D85D91065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BA00EB5-461F-449A-8C74-250E5FC26BA8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2BD675-8EA6-4C63-85CC-73A9F5204D34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D8590D4-4153-4CD1-9D5B-F90D7187189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0EDB7D9-5033-4266-A19A-FB9CED8B2A2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&lt;rodapé&gt;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8EC714A-FB8A-4D92-8FCD-A6D5239DEE34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&lt;data/hora&gt;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&lt;rodapé&gt;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6560BC8-B0F1-4BE1-86F6-51D4DB885C7C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&lt;data/hora&gt;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7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APLICAÇÃO DE SERIOUS GAMES NO PROCESSO DE CONSCIENTIZAÇÃO ACERCA DOS TRANSTORNOS PSICOLÓGICOS OCASIONADOS POR PADRÕES SOCIAIS CONTEMPORÂNEOS</a:t>
            </a: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827640" y="3978000"/>
            <a:ext cx="7488000" cy="242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lnSpc>
                <a:spcPct val="100000"/>
              </a:lnSpc>
              <a:spcBef>
                <a:spcPts val="561"/>
              </a:spcBef>
              <a:buNone/>
              <a:tabLst>
                <a:tab pos="0" algn="l"/>
              </a:tabLst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pt-BR" sz="2400" b="1" strike="noStrike" spc="-1">
                <a:solidFill>
                  <a:srgbClr val="000000"/>
                </a:solidFill>
                <a:latin typeface="Calibri"/>
              </a:rPr>
              <a:t>Aluno:</a:t>
            </a: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 Marcio Salmazo Ramos</a:t>
            </a: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pt-BR" sz="2400" b="1" strike="noStrike" spc="-1">
                <a:solidFill>
                  <a:srgbClr val="000000"/>
                </a:solidFill>
                <a:latin typeface="Calibri"/>
              </a:rPr>
              <a:t>Orientador: </a:t>
            </a: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Profº Me. Stefano Schwenck Borges Vale Vita </a:t>
            </a: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Retângulo 4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" name="Imagem 7"/>
          <p:cNvPicPr/>
          <p:nvPr/>
        </p:nvPicPr>
        <p:blipFill>
          <a:blip r:embed="rId3"/>
          <a:srcRect l="10708" t="42126" r="46687" b="29331"/>
          <a:stretch/>
        </p:blipFill>
        <p:spPr>
          <a:xfrm>
            <a:off x="2771640" y="404640"/>
            <a:ext cx="3383640" cy="1274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METODOLOGIA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2788182" y="1563915"/>
            <a:ext cx="3580595" cy="4708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Estratégia metodológica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82650" lvl="1" indent="-3429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Courier New" charset="2"/>
              <a:buChar char="o"/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Descritivo 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882650" lvl="1" indent="-3429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Courier New" charset="2"/>
              <a:buChar char="o"/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Exploratório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863600" lvl="1" indent="0" algn="just">
              <a:lnSpc>
                <a:spcPct val="100000"/>
              </a:lnSpc>
              <a:spcBef>
                <a:spcPts val="1134"/>
              </a:spcBef>
              <a:buNone/>
            </a:pP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 Procedimento técnico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82650" lvl="1" indent="-3429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Courier New" charset="2"/>
              <a:buChar char="o"/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Análise de documentos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882650" lvl="1" indent="-3429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Courier New" charset="2"/>
              <a:buChar char="o"/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Referências bibliográficas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863600" lvl="1" indent="0" algn="just">
              <a:lnSpc>
                <a:spcPct val="100000"/>
              </a:lnSpc>
              <a:spcBef>
                <a:spcPts val="1134"/>
              </a:spcBef>
              <a:buNone/>
            </a:pP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tângulo 3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Retângulo 4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6460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METODOLOGIA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2113415" y="1532976"/>
            <a:ext cx="4916449" cy="133082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Construção da aplicação (Jogo eletrônico)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82650" lvl="1" indent="-3429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Courier New" charset="2"/>
              <a:buChar char="o"/>
            </a:pPr>
            <a:r>
              <a:rPr lang="pt-BR" sz="1800" spc="-1" dirty="0">
                <a:solidFill>
                  <a:srgbClr val="000000"/>
                </a:solidFill>
                <a:latin typeface="Calibri"/>
              </a:rPr>
              <a:t>Ferramentas para o desenvolvimento</a:t>
            </a:r>
          </a:p>
          <a:p>
            <a:pPr marL="863600" lvl="1" indent="0" algn="just">
              <a:lnSpc>
                <a:spcPct val="100000"/>
              </a:lnSpc>
              <a:spcBef>
                <a:spcPts val="1134"/>
              </a:spcBef>
              <a:buNone/>
            </a:pP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56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Retângulo 18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Retângulo 19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9636AC65-69FE-063F-1935-5855294B89CB}"/>
              </a:ext>
            </a:extLst>
          </p:cNvPr>
          <p:cNvSpPr txBox="1">
            <a:spLocks/>
          </p:cNvSpPr>
          <p:nvPr/>
        </p:nvSpPr>
        <p:spPr>
          <a:xfrm>
            <a:off x="457199" y="2989895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pc="-1">
                <a:solidFill>
                  <a:srgbClr val="000000"/>
                </a:solidFill>
                <a:latin typeface="Calibri"/>
              </a:rPr>
              <a:t>RESULTADOS</a:t>
            </a:r>
            <a:endParaRPr lang="pt-BR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256766E-9546-DE59-45D0-C74226BC0EA1}"/>
              </a:ext>
            </a:extLst>
          </p:cNvPr>
          <p:cNvSpPr txBox="1">
            <a:spLocks/>
          </p:cNvSpPr>
          <p:nvPr/>
        </p:nvSpPr>
        <p:spPr>
          <a:xfrm>
            <a:off x="2537011" y="4258271"/>
            <a:ext cx="4259201" cy="176422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4308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pc="-1" dirty="0">
                <a:solidFill>
                  <a:srgbClr val="000000"/>
                </a:solidFill>
                <a:latin typeface="Calibri"/>
              </a:rPr>
              <a:t>Aplicação ‘</a:t>
            </a:r>
            <a:r>
              <a:rPr lang="pt-BR" sz="2000" i="1" spc="-1" dirty="0">
                <a:solidFill>
                  <a:srgbClr val="000000"/>
                </a:solidFill>
                <a:latin typeface="Calibri"/>
              </a:rPr>
              <a:t>Running </a:t>
            </a:r>
            <a:r>
              <a:rPr lang="pt-BR" sz="2000" i="1" spc="-1" dirty="0" err="1">
                <a:solidFill>
                  <a:srgbClr val="000000"/>
                </a:solidFill>
                <a:latin typeface="Calibri"/>
              </a:rPr>
              <a:t>the</a:t>
            </a:r>
            <a:r>
              <a:rPr lang="pt-BR" sz="2000" i="1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000" i="1" spc="-1" dirty="0" err="1">
                <a:solidFill>
                  <a:srgbClr val="000000"/>
                </a:solidFill>
                <a:latin typeface="Calibri"/>
              </a:rPr>
              <a:t>Gauntlet</a:t>
            </a:r>
            <a:r>
              <a:rPr lang="pt-BR" sz="2000" spc="-1" dirty="0">
                <a:solidFill>
                  <a:srgbClr val="000000"/>
                </a:solidFill>
                <a:latin typeface="Calibri"/>
              </a:rPr>
              <a:t>’</a:t>
            </a:r>
            <a:endParaRPr lang="pt-BR" sz="2000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dirty="0">
                <a:solidFill>
                  <a:srgbClr val="000000"/>
                </a:solidFill>
                <a:latin typeface="Calibri"/>
              </a:rPr>
              <a:t>Gênero  e Estética</a:t>
            </a:r>
            <a:endParaRPr lang="pt-BR" sz="1800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dirty="0">
                <a:solidFill>
                  <a:srgbClr val="000000"/>
                </a:solidFill>
                <a:latin typeface="Calibri"/>
              </a:rPr>
              <a:t>História e Narrativa</a:t>
            </a:r>
            <a:endParaRPr lang="pt-BR" sz="1800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dirty="0">
                <a:solidFill>
                  <a:srgbClr val="000000"/>
                </a:solidFill>
                <a:latin typeface="Calibri"/>
              </a:rPr>
              <a:t>Transmissão da mensagem</a:t>
            </a:r>
            <a:endParaRPr lang="pt-BR" sz="1800" spc="-1" dirty="0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56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pt-BR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800749-F86D-B0AE-235F-AF808841F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13" y="4258271"/>
            <a:ext cx="1843070" cy="168658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F986227-D46D-B602-B2DD-D7560BCA7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8"/>
          <a:stretch/>
        </p:blipFill>
        <p:spPr>
          <a:xfrm>
            <a:off x="457199" y="4352399"/>
            <a:ext cx="1843070" cy="1670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36000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RESULTADOS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140534" y="1655476"/>
            <a:ext cx="3121365" cy="464452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i="1" spc="-1" dirty="0" err="1">
                <a:solidFill>
                  <a:srgbClr val="000000"/>
                </a:solidFill>
                <a:latin typeface="Calibri"/>
              </a:rPr>
              <a:t>Screenshots</a:t>
            </a:r>
            <a:r>
              <a:rPr lang="pt-BR" sz="2000" i="1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000" spc="-1" dirty="0">
                <a:solidFill>
                  <a:srgbClr val="000000"/>
                </a:solidFill>
                <a:latin typeface="Calibri"/>
              </a:rPr>
              <a:t>da aplicação 'Running </a:t>
            </a:r>
            <a:r>
              <a:rPr lang="pt-BR" sz="2000" spc="-1" dirty="0" err="1">
                <a:solidFill>
                  <a:srgbClr val="000000"/>
                </a:solidFill>
                <a:latin typeface="Calibri"/>
              </a:rPr>
              <a:t>the</a:t>
            </a:r>
            <a:r>
              <a:rPr lang="pt-BR" sz="20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000" spc="-1" dirty="0" err="1">
                <a:solidFill>
                  <a:srgbClr val="000000"/>
                </a:solidFill>
                <a:latin typeface="Calibri"/>
              </a:rPr>
              <a:t>Gauntlet</a:t>
            </a:r>
            <a:r>
              <a:rPr lang="pt-BR" sz="2000" spc="-1" dirty="0">
                <a:solidFill>
                  <a:srgbClr val="000000"/>
                </a:solidFill>
                <a:latin typeface="Calibri"/>
              </a:rPr>
              <a:t>':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 algn="just">
              <a:lnSpc>
                <a:spcPct val="100000"/>
              </a:lnSpc>
              <a:spcBef>
                <a:spcPts val="561"/>
              </a:spcBef>
              <a:buNone/>
            </a:pPr>
            <a:endParaRPr lang="pt-BR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Retângulo 20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Retângulo 21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B2A571-4B83-92C6-E078-B7E6A765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36" y="2463730"/>
            <a:ext cx="3431464" cy="19281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A065EBC-0FC4-AC19-07F9-86DF5D019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35" y="4458463"/>
            <a:ext cx="3431465" cy="19137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9E5D4C3-3B98-EAB4-5A44-080B3C67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61" y="4458463"/>
            <a:ext cx="3431465" cy="19137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494ED85-515D-7FD9-2EBE-9CC610105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861" y="2462721"/>
            <a:ext cx="3431465" cy="192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36000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RESULTADOS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781092" y="1925229"/>
            <a:ext cx="2991443" cy="39227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i="1" spc="-1" dirty="0">
                <a:solidFill>
                  <a:srgbClr val="000000"/>
                </a:solidFill>
                <a:latin typeface="Calibri"/>
              </a:rPr>
              <a:t>Gameplay </a:t>
            </a:r>
            <a:r>
              <a:rPr lang="pt-BR" sz="2000" spc="-1" dirty="0">
                <a:solidFill>
                  <a:srgbClr val="000000"/>
                </a:solidFill>
                <a:latin typeface="Calibri"/>
              </a:rPr>
              <a:t>da aplicação 'Running </a:t>
            </a:r>
            <a:r>
              <a:rPr lang="pt-BR" sz="2000" spc="-1" dirty="0" err="1">
                <a:solidFill>
                  <a:srgbClr val="000000"/>
                </a:solidFill>
                <a:latin typeface="Calibri"/>
              </a:rPr>
              <a:t>the</a:t>
            </a:r>
            <a:r>
              <a:rPr lang="pt-BR" sz="2000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t-BR" sz="2000" spc="-1" dirty="0" err="1">
                <a:solidFill>
                  <a:srgbClr val="000000"/>
                </a:solidFill>
                <a:latin typeface="Calibri"/>
              </a:rPr>
              <a:t>Gauntlet</a:t>
            </a:r>
            <a:r>
              <a:rPr lang="pt-BR" sz="2000" spc="-1" dirty="0">
                <a:solidFill>
                  <a:srgbClr val="000000"/>
                </a:solidFill>
                <a:latin typeface="Calibri"/>
              </a:rPr>
              <a:t>':</a:t>
            </a: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 algn="just">
              <a:lnSpc>
                <a:spcPct val="100000"/>
              </a:lnSpc>
              <a:spcBef>
                <a:spcPts val="561"/>
              </a:spcBef>
              <a:buNone/>
            </a:pPr>
            <a:endParaRPr lang="pt-BR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Retângulo 20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Retângulo 21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2023-06-21 22-19-23">
            <a:hlinkClick r:id="" action="ppaction://media"/>
            <a:extLst>
              <a:ext uri="{FF2B5EF4-FFF2-40B4-BE49-F238E27FC236}">
                <a16:creationId xmlns:a16="http://schemas.microsoft.com/office/drawing/2014/main" id="{69408A9A-2E8D-118C-D013-1C55018C4A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080" y="2789280"/>
            <a:ext cx="5663839" cy="3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3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36000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DISCUSSÕES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2059387" y="1659960"/>
            <a:ext cx="5234927" cy="4707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 algn="just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Uso de recursos audiovisuais para aumentar a eficácia do objetivo do projeto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lvl="1" indent="0" algn="just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pt-BR" sz="1800" spc="-1" dirty="0">
                <a:solidFill>
                  <a:srgbClr val="000000"/>
                </a:solidFill>
                <a:latin typeface="Calibri"/>
              </a:rPr>
              <a:t>Aplicação da imersão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lvl="1" indent="0" algn="just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tângulo 3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Retângulo 4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6" name="Picture 2" descr="O que é a Terapia Cognitivo Comportamental? – Falco &amp; Ricci Qualidade de  vida – Clínica de Psicologia em Presidente Prudente">
            <a:extLst>
              <a:ext uri="{FF2B5EF4-FFF2-40B4-BE49-F238E27FC236}">
                <a16:creationId xmlns:a16="http://schemas.microsoft.com/office/drawing/2014/main" id="{D8715019-3192-9085-F97A-B11E9F5B8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972" y="4013820"/>
            <a:ext cx="2333335" cy="25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 dirty="0">
                <a:solidFill>
                  <a:srgbClr val="000000"/>
                </a:solidFill>
                <a:latin typeface="Calibri"/>
              </a:rPr>
              <a:t>CONCLUSÃO</a:t>
            </a:r>
            <a:endParaRPr lang="pt-B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1044987" y="1529758"/>
            <a:ext cx="7053305" cy="452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673200" indent="-457200" algn="just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pt-BR" sz="2000" spc="-1" dirty="0">
                <a:solidFill>
                  <a:srgbClr val="000000"/>
                </a:solidFill>
                <a:latin typeface="Calibri"/>
              </a:rPr>
              <a:t>Existem p</a:t>
            </a: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oucas propostas de conscientização que se desvirtuam de um modelo exclusivamente didático.</a:t>
            </a:r>
          </a:p>
          <a:p>
            <a:pPr marL="216000" indent="0" algn="just"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endParaRPr lang="pt-B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673200" indent="-457200" algn="just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pt-BR" sz="2000" spc="-1" dirty="0">
                <a:solidFill>
                  <a:srgbClr val="000000"/>
                </a:solidFill>
                <a:latin typeface="Calibri"/>
              </a:rPr>
              <a:t>Há uma d</a:t>
            </a: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i</a:t>
            </a:r>
            <a:r>
              <a:rPr lang="pt-BR" sz="2000" spc="-1" dirty="0">
                <a:solidFill>
                  <a:srgbClr val="000000"/>
                </a:solidFill>
                <a:latin typeface="Calibri"/>
              </a:rPr>
              <a:t>ficuldade na padronização de novas metodologias para conscientização</a:t>
            </a:r>
          </a:p>
          <a:p>
            <a:pPr marL="1130400" lvl="1" indent="-457200" algn="just">
              <a:lnSpc>
                <a:spcPct val="100000"/>
              </a:lnSpc>
              <a:spcBef>
                <a:spcPts val="799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Possibilidade de inovações</a:t>
            </a:r>
          </a:p>
          <a:p>
            <a:pPr marL="1130400" lvl="1" indent="-457200" algn="just">
              <a:lnSpc>
                <a:spcPct val="100000"/>
              </a:lnSpc>
              <a:spcBef>
                <a:spcPts val="799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endParaRPr lang="pt-BR" sz="1800" spc="-1" dirty="0">
              <a:solidFill>
                <a:srgbClr val="000000"/>
              </a:solidFill>
              <a:latin typeface="Calibri"/>
            </a:endParaRPr>
          </a:p>
          <a:p>
            <a:pPr marL="673200" indent="-457200" algn="just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pt-BR" sz="2000" spc="-1" dirty="0">
                <a:solidFill>
                  <a:srgbClr val="000000"/>
                </a:solidFill>
                <a:latin typeface="Calibri"/>
              </a:rPr>
              <a:t>O resultado proposto </a:t>
            </a:r>
            <a:r>
              <a:rPr lang="pt-BR" sz="2000" spc="-1">
                <a:solidFill>
                  <a:srgbClr val="000000"/>
                </a:solidFill>
                <a:latin typeface="Calibri"/>
              </a:rPr>
              <a:t>pode auxiliar</a:t>
            </a: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no desenvolvimento de discussões mais assertivas sobre o tema, uma vez que se torna mais fácil visualizar a gravidade do problema em questão. 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endParaRPr lang="pt-BR" sz="3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799"/>
              </a:spcBef>
              <a:buNone/>
              <a:tabLst>
                <a:tab pos="0" algn="l"/>
              </a:tabLst>
            </a:pPr>
            <a:endParaRPr lang="pt-BR" sz="3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endParaRPr lang="pt-B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Retângulo 3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Retângulo 4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36000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TRABALHOS FUTUROS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Retângulo 3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41BA707B-A398-77C9-AD46-9A795327F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7" t="9210" r="24111" b="7566"/>
          <a:stretch/>
        </p:blipFill>
        <p:spPr>
          <a:xfrm>
            <a:off x="5337958" y="2091442"/>
            <a:ext cx="3345875" cy="3367315"/>
          </a:xfrm>
          <a:prstGeom prst="rect">
            <a:avLst/>
          </a:prstGeom>
        </p:spPr>
      </p:pic>
      <p:sp>
        <p:nvSpPr>
          <p:cNvPr id="163" name="Retângulo 4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924856" y="1847708"/>
            <a:ext cx="3653624" cy="4508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16000" indent="-21600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Continuar a implementação do projeto ‘Running </a:t>
            </a:r>
            <a:r>
              <a:rPr lang="pt-BR" sz="2000" b="0" strike="noStrike" spc="-1" dirty="0" err="1">
                <a:solidFill>
                  <a:srgbClr val="000000"/>
                </a:solidFill>
                <a:latin typeface="Calibri"/>
              </a:rPr>
              <a:t>the</a:t>
            </a: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000" b="0" strike="noStrike" spc="-1" dirty="0" err="1">
                <a:solidFill>
                  <a:srgbClr val="000000"/>
                </a:solidFill>
                <a:latin typeface="Calibri"/>
              </a:rPr>
              <a:t>Gauntlet</a:t>
            </a: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’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Buscar a realização dos testes com público geral e a respectiva análise de dados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Buscar novos métodos de imersão visual e narrativa, afim de tornar a experiência mais inovadora e eficaz 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85800" y="620640"/>
            <a:ext cx="7771680" cy="2547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br>
              <a:rPr sz="6000"/>
            </a:br>
            <a:r>
              <a:rPr lang="pt-BR" sz="6000" b="0" strike="noStrike" spc="-1">
                <a:solidFill>
                  <a:srgbClr val="000000"/>
                </a:solidFill>
                <a:latin typeface="Calibri"/>
              </a:rPr>
              <a:t>OBRIGADO</a:t>
            </a:r>
            <a:endParaRPr lang="pt-BR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Marcio Salmazo Ramos</a:t>
            </a: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Marcio.salmazo19@gmail.com</a:t>
            </a: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(34)99789-4974</a:t>
            </a: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Retângulo 3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Retângulo 4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40464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SUMÁRIO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Retângulo 3"/>
          <p:cNvSpPr/>
          <p:nvPr/>
        </p:nvSpPr>
        <p:spPr>
          <a:xfrm>
            <a:off x="0" y="655272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Retângulo 4"/>
          <p:cNvSpPr/>
          <p:nvPr/>
        </p:nvSpPr>
        <p:spPr>
          <a:xfrm>
            <a:off x="6840" y="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Retângulo 5"/>
          <p:cNvSpPr/>
          <p:nvPr/>
        </p:nvSpPr>
        <p:spPr>
          <a:xfrm>
            <a:off x="3176757" y="2186026"/>
            <a:ext cx="3422494" cy="31686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514350" indent="-514350" algn="just">
              <a:lnSpc>
                <a:spcPct val="100000"/>
              </a:lnSpc>
              <a:buClr>
                <a:srgbClr val="002060"/>
              </a:buClr>
              <a:buFont typeface="Calibri"/>
              <a:buAutoNum type="arabicPeriod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INTRODUÇÃO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514350" indent="-514350" algn="just">
              <a:lnSpc>
                <a:spcPct val="100000"/>
              </a:lnSpc>
              <a:buClr>
                <a:srgbClr val="002060"/>
              </a:buClr>
              <a:buFont typeface="Calibri"/>
              <a:buAutoNum type="arabicPeriod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JUSTIFICATIVA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514350" indent="-514350" algn="just">
              <a:lnSpc>
                <a:spcPct val="100000"/>
              </a:lnSpc>
              <a:buClr>
                <a:srgbClr val="002060"/>
              </a:buClr>
              <a:buFont typeface="Calibri"/>
              <a:buAutoNum type="arabicPeriod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OBJETIVO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514350" indent="-514350" algn="just">
              <a:lnSpc>
                <a:spcPct val="100000"/>
              </a:lnSpc>
              <a:buClr>
                <a:srgbClr val="002060"/>
              </a:buClr>
              <a:buFont typeface="Calibri"/>
              <a:buAutoNum type="arabicPeriod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REVISÃO BIBLIOGRÁFICA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514350" indent="-514350" algn="just">
              <a:buClr>
                <a:srgbClr val="002060"/>
              </a:buClr>
              <a:buAutoNum type="arabicPeriod"/>
            </a:pPr>
            <a:r>
              <a:rPr lang="pt-BR" sz="2000" spc="-1" dirty="0">
                <a:solidFill>
                  <a:srgbClr val="000000"/>
                </a:solidFill>
                <a:latin typeface="Calibri"/>
                <a:ea typeface="DejaVu Sans"/>
              </a:rPr>
              <a:t>TRABALHOS CORRELATOS</a:t>
            </a:r>
          </a:p>
          <a:p>
            <a:pPr marL="514350" indent="-514350" algn="just">
              <a:lnSpc>
                <a:spcPct val="100000"/>
              </a:lnSpc>
              <a:buClr>
                <a:srgbClr val="002060"/>
              </a:buClr>
              <a:buFont typeface="Calibri"/>
              <a:buAutoNum type="arabicPeriod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METODOLOGIA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514350" indent="-514350" algn="just">
              <a:lnSpc>
                <a:spcPct val="100000"/>
              </a:lnSpc>
              <a:buClr>
                <a:srgbClr val="002060"/>
              </a:buClr>
              <a:buFont typeface="Calibri"/>
              <a:buAutoNum type="arabicPeriod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RESULTADOS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514350" indent="-514350" algn="just">
              <a:lnSpc>
                <a:spcPct val="100000"/>
              </a:lnSpc>
              <a:buClr>
                <a:srgbClr val="002060"/>
              </a:buClr>
              <a:buFont typeface="Calibri"/>
              <a:buAutoNum type="arabicPeriod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DISCUSSÃO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514350" indent="-514350" algn="just">
              <a:lnSpc>
                <a:spcPct val="100000"/>
              </a:lnSpc>
              <a:buClr>
                <a:srgbClr val="002060"/>
              </a:buClr>
              <a:buFont typeface="Calibri"/>
              <a:buAutoNum type="arabicPeriod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CONCLUSÃO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514350" indent="-514350" algn="just">
              <a:lnSpc>
                <a:spcPct val="100000"/>
              </a:lnSpc>
              <a:buClr>
                <a:srgbClr val="002060"/>
              </a:buClr>
              <a:buFont typeface="Calibri"/>
              <a:buAutoNum type="arabicPeriod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TRABALHOS FUTUROS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373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INTRODUÇÃO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63109" y="2183266"/>
            <a:ext cx="4580092" cy="157785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42900" indent="-342900">
              <a:lnSpc>
                <a:spcPct val="115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A tecnologia no contexto social atual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00100" lvl="1" indent="-342900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Maior acessibilidade social às redes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lvl="2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pt-BR" sz="1400" b="0" strike="noStrike" spc="-1" dirty="0">
                <a:solidFill>
                  <a:srgbClr val="000000"/>
                </a:solidFill>
                <a:latin typeface="Calibri"/>
              </a:rPr>
              <a:t>Impacto na interação social</a:t>
            </a:r>
          </a:p>
          <a:p>
            <a:pPr lvl="2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pt-BR" sz="1400" spc="-1" dirty="0">
                <a:solidFill>
                  <a:srgbClr val="000000"/>
                </a:solidFill>
                <a:latin typeface="Calibri"/>
              </a:rPr>
              <a:t>Impactos econômicos</a:t>
            </a:r>
            <a:endParaRPr lang="pt-BR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914400" lvl="2" indent="0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pt-BR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400"/>
              </a:spcBef>
              <a:buNone/>
              <a:tabLst>
                <a:tab pos="0" algn="l"/>
              </a:tabLst>
            </a:pP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Retângulo 3"/>
          <p:cNvSpPr/>
          <p:nvPr/>
        </p:nvSpPr>
        <p:spPr>
          <a:xfrm>
            <a:off x="0" y="655272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Retângulo 4"/>
          <p:cNvSpPr/>
          <p:nvPr/>
        </p:nvSpPr>
        <p:spPr>
          <a:xfrm>
            <a:off x="6840" y="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1" name="image1.jpeg"/>
          <p:cNvPicPr/>
          <p:nvPr/>
        </p:nvPicPr>
        <p:blipFill rotWithShape="1">
          <a:blip r:embed="rId2"/>
          <a:srcRect l="49728" t="31342" r="4903" b="8394"/>
          <a:stretch/>
        </p:blipFill>
        <p:spPr>
          <a:xfrm>
            <a:off x="5813574" y="3504367"/>
            <a:ext cx="2876951" cy="2844150"/>
          </a:xfrm>
          <a:prstGeom prst="rect">
            <a:avLst/>
          </a:prstGeom>
          <a:ln w="0">
            <a:noFill/>
          </a:ln>
        </p:spPr>
      </p:pic>
      <p:pic>
        <p:nvPicPr>
          <p:cNvPr id="100" name="image1.jpeg"/>
          <p:cNvPicPr/>
          <p:nvPr/>
        </p:nvPicPr>
        <p:blipFill rotWithShape="1">
          <a:blip r:embed="rId2"/>
          <a:srcRect t="1213" r="52457" b="62320"/>
          <a:stretch/>
        </p:blipFill>
        <p:spPr>
          <a:xfrm>
            <a:off x="5813574" y="1544280"/>
            <a:ext cx="2872506" cy="1898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>
            <a:extLst>
              <a:ext uri="{FF2B5EF4-FFF2-40B4-BE49-F238E27FC236}">
                <a16:creationId xmlns:a16="http://schemas.microsoft.com/office/drawing/2014/main" id="{2A23BBDD-6ECD-FC18-0CD4-03DE422F3670}"/>
              </a:ext>
            </a:extLst>
          </p:cNvPr>
          <p:cNvSpPr txBox="1">
            <a:spLocks/>
          </p:cNvSpPr>
          <p:nvPr/>
        </p:nvSpPr>
        <p:spPr>
          <a:xfrm>
            <a:off x="463109" y="4155875"/>
            <a:ext cx="4878093" cy="194939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pc="-1" dirty="0">
                <a:solidFill>
                  <a:srgbClr val="000000"/>
                </a:solidFill>
                <a:latin typeface="Calibri"/>
              </a:rPr>
              <a:t>Problemática do ambiente virtual</a:t>
            </a:r>
            <a:endParaRPr lang="pt-BR" sz="2000" spc="-1" dirty="0">
              <a:solidFill>
                <a:srgbClr val="000000"/>
              </a:solidFill>
              <a:latin typeface="Arial"/>
            </a:endParaRPr>
          </a:p>
          <a:p>
            <a:pPr marL="800100" lvl="1" indent="-342900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pt-BR" sz="1800" spc="-1" dirty="0">
                <a:solidFill>
                  <a:srgbClr val="000000"/>
                </a:solidFill>
                <a:latin typeface="Calibri"/>
                <a:ea typeface="Microsoft YaHei"/>
              </a:rPr>
              <a:t>Relacionamentos tóxicos e disruptivos</a:t>
            </a:r>
            <a:endParaRPr lang="pt-BR" sz="2000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417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pt-BR" sz="2400" spc="-1" dirty="0">
              <a:solidFill>
                <a:srgbClr val="000000"/>
              </a:solidFill>
              <a:latin typeface="Arial"/>
            </a:endParaRPr>
          </a:p>
          <a:p>
            <a:pPr marL="742950" indent="0">
              <a:lnSpc>
                <a:spcPct val="115000"/>
              </a:lnSpc>
              <a:spcBef>
                <a:spcPts val="40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pt-BR" sz="2000" spc="-1" dirty="0">
              <a:solidFill>
                <a:srgbClr val="000000"/>
              </a:solidFill>
              <a:latin typeface="Arial"/>
            </a:endParaRPr>
          </a:p>
          <a:p>
            <a:pPr marL="342900" indent="0">
              <a:lnSpc>
                <a:spcPct val="115000"/>
              </a:lnSpc>
              <a:spcBef>
                <a:spcPts val="1417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pt-BR" sz="2400" spc="-1" dirty="0">
              <a:solidFill>
                <a:srgbClr val="000000"/>
              </a:solidFill>
              <a:latin typeface="Arial"/>
            </a:endParaRPr>
          </a:p>
          <a:p>
            <a:pPr marL="342900" indent="0">
              <a:lnSpc>
                <a:spcPct val="115000"/>
              </a:lnSpc>
              <a:spcBef>
                <a:spcPts val="1417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pt-BR" sz="2400" spc="-1" dirty="0">
              <a:solidFill>
                <a:srgbClr val="000000"/>
              </a:solidFill>
              <a:latin typeface="Arial"/>
            </a:endParaRPr>
          </a:p>
          <a:p>
            <a:pPr marL="342900" indent="0">
              <a:lnSpc>
                <a:spcPct val="115000"/>
              </a:lnSpc>
              <a:spcBef>
                <a:spcPts val="1417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pt-BR" sz="2000" spc="-1" dirty="0">
              <a:solidFill>
                <a:srgbClr val="000000"/>
              </a:solidFill>
              <a:latin typeface="Arial"/>
            </a:endParaRPr>
          </a:p>
          <a:p>
            <a:pPr marL="342900" indent="0">
              <a:lnSpc>
                <a:spcPct val="115000"/>
              </a:lnSpc>
              <a:spcBef>
                <a:spcPts val="40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pt-BR" sz="2000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406E0-1045-3944-44C7-8827CC2F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10"/>
          <a:stretch/>
        </p:blipFill>
        <p:spPr>
          <a:xfrm>
            <a:off x="-2656578" y="3290536"/>
            <a:ext cx="2194561" cy="19493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3391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JUSTIFICATIVA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Retângulo 3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Retângulo 4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2353947" y="1896299"/>
            <a:ext cx="4435386" cy="360245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A Negligência social frente a questões psicológicas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82650" lvl="1" indent="-3429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Courier New"/>
              <a:buChar char="o"/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Menosprezo de enfermidades 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882650" lvl="1" indent="-3429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Courier New"/>
              <a:buChar char="o"/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Falta de empatia e conhecimento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863600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A busca por uma nova forma de conscientização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82650" lvl="1" indent="-3429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Courier New"/>
              <a:buChar char="o"/>
              <a:tabLst>
                <a:tab pos="0" algn="l"/>
              </a:tabLst>
            </a:pPr>
            <a:r>
              <a:rPr lang="pt-BR" sz="1800" b="0" strike="noStrike" spc="-1" dirty="0">
                <a:solidFill>
                  <a:srgbClr val="000000"/>
                </a:solidFill>
                <a:latin typeface="Calibri"/>
              </a:rPr>
              <a:t>Uma aplicação mais dinâmica, interativa e eficaz</a:t>
            </a:r>
            <a:endParaRPr lang="pt-BR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598174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 dirty="0">
                <a:solidFill>
                  <a:srgbClr val="000000"/>
                </a:solidFill>
                <a:latin typeface="Calibri"/>
              </a:rPr>
              <a:t>OBJETIVO</a:t>
            </a:r>
            <a:endParaRPr lang="pt-BR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774652" y="2424021"/>
            <a:ext cx="5593976" cy="159192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 dirty="0">
                <a:solidFill>
                  <a:srgbClr val="000000"/>
                </a:solidFill>
                <a:latin typeface="Calibri"/>
              </a:rPr>
              <a:t>Geração de uma aplicação audiovisual interativa (jogo eletrônico) que busca simular os efeitos negativos do desgaste psicológico causado pelos padrões de comportamento no ambiente virtual.</a:t>
            </a:r>
          </a:p>
          <a:p>
            <a:pPr marL="342900" indent="-342900" algn="just">
              <a:lnSpc>
                <a:spcPct val="115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Retângulo 3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Retângulo 4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F867CF0-CD2D-4364-4A2B-DFA04673B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7335" y="3212327"/>
            <a:ext cx="3822785" cy="3313033"/>
          </a:xfrm>
          <a:prstGeom prst="rect">
            <a:avLst/>
          </a:prstGeom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32544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REVISÃO BIBLIOGRÁFICA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340640"/>
            <a:ext cx="8362800" cy="5051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r>
              <a:rPr lang="pt-BR" sz="32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</a:rPr>
              <a:t>PSICOLOGIA NO CONTEXTO VIRTUAL</a:t>
            </a:r>
            <a:endParaRPr lang="pt-BR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pt-BR" sz="1800" spc="-1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Font typeface="Arial,Sans-Serif"/>
              <a:buChar char="•"/>
              <a:tabLst>
                <a:tab pos="0" algn="l"/>
              </a:tabLst>
            </a:pPr>
            <a:r>
              <a:rPr lang="pt-BR" sz="2000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Aplicação da </a:t>
            </a:r>
            <a:r>
              <a:rPr lang="pt-BR" sz="2000" spc="-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psicoeducação</a:t>
            </a:r>
            <a:endParaRPr lang="en-US" sz="2000" spc="-1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  <a:p>
            <a:pPr marL="800100" lvl="1" indent="-342900" algn="just">
              <a:lnSpc>
                <a:spcPct val="114999"/>
              </a:lnSpc>
              <a:spcBef>
                <a:spcPts val="641"/>
              </a:spcBef>
              <a:buFont typeface="Courier New,monospace"/>
              <a:buChar char="o"/>
              <a:tabLst>
                <a:tab pos="0" algn="l"/>
              </a:tabLst>
            </a:pPr>
            <a:r>
              <a:rPr lang="pt-BR" sz="1800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Conceitos e características</a:t>
            </a:r>
          </a:p>
          <a:p>
            <a:pPr marL="800100" lvl="1" indent="-342900" algn="just">
              <a:lnSpc>
                <a:spcPct val="114999"/>
              </a:lnSpc>
              <a:spcBef>
                <a:spcPts val="641"/>
              </a:spcBef>
              <a:buFont typeface="Courier New,monospace"/>
              <a:buChar char="o"/>
              <a:tabLst>
                <a:tab pos="0" algn="l"/>
              </a:tabLst>
            </a:pPr>
            <a:r>
              <a:rPr lang="pt-BR" sz="1800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Utilização de</a:t>
            </a:r>
            <a:r>
              <a:rPr lang="pt-BR" sz="1800" i="1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1800" i="1" spc="-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Serious</a:t>
            </a:r>
            <a:r>
              <a:rPr lang="pt-BR" sz="1800" i="1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Games </a:t>
            </a:r>
            <a:r>
              <a:rPr lang="pt-BR" sz="1800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para sua aplicação</a:t>
            </a:r>
          </a:p>
          <a:p>
            <a:pPr marL="457200" lvl="1" indent="0" algn="just">
              <a:lnSpc>
                <a:spcPct val="114999"/>
              </a:lnSpc>
              <a:spcBef>
                <a:spcPts val="641"/>
              </a:spcBef>
              <a:buNone/>
              <a:tabLst>
                <a:tab pos="0" algn="l"/>
              </a:tabLst>
            </a:pPr>
            <a:endParaRPr lang="pt-BR" sz="1800" spc="-1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Gill Sans"/>
              </a:rPr>
              <a:t>Processos mentais disruptivos</a:t>
            </a:r>
          </a:p>
          <a:p>
            <a:pPr lvl="1" algn="just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pt-BR" sz="16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Gill Sans"/>
              </a:rPr>
              <a:t>Conceitos e caracterização</a:t>
            </a:r>
          </a:p>
          <a:p>
            <a:pPr lvl="1" algn="just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pt-BR" sz="16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Gill Sans"/>
              </a:rPr>
              <a:t>Diversidade dos sintomas e seus impactos negativos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Retângulo 8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Retângulo 9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tângulo 10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Retângulo 11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258809" y="420303"/>
            <a:ext cx="8640360" cy="596196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r>
              <a:rPr lang="pt-BR" sz="3200" b="1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</a:rPr>
              <a:t>IMPACTO DOS PROCESSOS</a:t>
            </a:r>
            <a:r>
              <a:rPr lang="pt-BR" sz="32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</a:rPr>
              <a:t> MENTAIS DISRUPTIVOS</a:t>
            </a:r>
            <a:r>
              <a:rPr lang="pt-BR" sz="3200" b="1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</a:rPr>
              <a:t> NO AMBIENTE VIRTUAL</a:t>
            </a:r>
            <a:endParaRPr lang="pt-BR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endParaRPr lang="pt-BR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  <a:tabLst>
                <a:tab pos="0" algn="l"/>
              </a:tabLst>
            </a:pPr>
            <a:endParaRPr lang="pt-BR" sz="24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</a:endParaRPr>
          </a:p>
          <a:p>
            <a:pPr marL="342900"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  <a:p>
            <a:pPr marL="863600" lvl="1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  <a:p>
            <a:pPr marL="742950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  <a:p>
            <a:pPr marL="742950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m 3" descr="Texto&#10;&#10;Descrição gerada automaticamente">
            <a:extLst>
              <a:ext uri="{FF2B5EF4-FFF2-40B4-BE49-F238E27FC236}">
                <a16:creationId xmlns:a16="http://schemas.microsoft.com/office/drawing/2014/main" id="{D3BD881E-E69F-37EA-5207-6C39799F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50" y="1743592"/>
            <a:ext cx="3873097" cy="1125247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5CC06A65-E5A6-37A6-3616-F407F93C3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72" y="3269442"/>
            <a:ext cx="3772544" cy="1374920"/>
          </a:xfrm>
          <a:prstGeom prst="rect">
            <a:avLst/>
          </a:prstGeom>
        </p:spPr>
      </p:pic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8A3DBA52-4900-D036-21A9-63191932B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583" y="5039265"/>
            <a:ext cx="5177641" cy="1484094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9102EA30-20C0-496B-9F52-8F24C7F17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5314" y="383869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7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32544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TRABALHOS CORRELATOS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180000" y="1260000"/>
            <a:ext cx="8820000" cy="60465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r>
              <a:rPr lang="pt-BR" sz="32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</a:rPr>
              <a:t>NEON GENESIS EVANGELION</a:t>
            </a:r>
            <a:endParaRPr lang="pt-BR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endParaRPr lang="pt-BR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863600" lvl="1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863600" lvl="1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863600" lvl="1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742950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742950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tângulo 16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Retângulo 17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94743B-FAC5-B41B-E233-048F8794B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34" y="1993242"/>
            <a:ext cx="3049873" cy="4318278"/>
          </a:xfrm>
          <a:prstGeom prst="rect">
            <a:avLst/>
          </a:prstGeom>
        </p:spPr>
      </p:pic>
      <p:sp>
        <p:nvSpPr>
          <p:cNvPr id="3" name="PlaceHolder 2">
            <a:extLst>
              <a:ext uri="{FF2B5EF4-FFF2-40B4-BE49-F238E27FC236}">
                <a16:creationId xmlns:a16="http://schemas.microsoft.com/office/drawing/2014/main" id="{AB9232D3-09CD-786E-FB51-0A41E30AC3F7}"/>
              </a:ext>
            </a:extLst>
          </p:cNvPr>
          <p:cNvSpPr txBox="1">
            <a:spLocks/>
          </p:cNvSpPr>
          <p:nvPr/>
        </p:nvSpPr>
        <p:spPr>
          <a:xfrm>
            <a:off x="556054" y="2689863"/>
            <a:ext cx="4880833" cy="290813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Gill Sans"/>
              </a:rPr>
              <a:t>Abordagem de temas psicológicos, filosóficos e sociais</a:t>
            </a:r>
            <a:endParaRPr lang="pt-BR" sz="20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lvl="1">
              <a:lnSpc>
                <a:spcPct val="10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pt-BR" sz="1800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</a:rPr>
              <a:t>Relação com as problemáticas atuais</a:t>
            </a:r>
          </a:p>
          <a:p>
            <a:pPr marL="457200" lvl="1" indent="0">
              <a:lnSpc>
                <a:spcPct val="100000"/>
              </a:lnSpc>
              <a:buClr>
                <a:srgbClr val="000000"/>
              </a:buClr>
              <a:buNone/>
              <a:tabLst>
                <a:tab pos="0" algn="l"/>
              </a:tabLst>
            </a:pPr>
            <a:endParaRPr lang="pt-BR" sz="1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pt-BR" sz="2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Gill Sans"/>
              </a:rPr>
              <a:t>Legado na indústria e na comunidade</a:t>
            </a:r>
            <a:endParaRPr lang="pt-BR" sz="20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561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pt-BR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32544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TRABALHOS CORRELATOS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180000" y="1260000"/>
            <a:ext cx="8820000" cy="5051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r>
              <a:rPr lang="pt-BR" sz="3200" b="1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</a:rPr>
              <a:t>CENA DA ANIMAÇÃO 'EVANGELION'</a:t>
            </a:r>
            <a:endParaRPr lang="pt-BR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endParaRPr lang="pt-BR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pt-BR" sz="24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</a:endParaRPr>
          </a:p>
          <a:p>
            <a:pPr marL="863600" lvl="1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  <a:p>
            <a:pPr marL="863600" lvl="1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  <a:p>
            <a:pPr marL="342900"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  <a:p>
            <a:pPr marL="863600" lvl="1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  <a:p>
            <a:pPr marL="742950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  <a:p>
            <a:pPr marL="742950" indent="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pt-B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tângulo 16"/>
          <p:cNvSpPr/>
          <p:nvPr/>
        </p:nvSpPr>
        <p:spPr>
          <a:xfrm>
            <a:off x="0" y="6525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chemeClr val="lt1"/>
                </a:solidFill>
                <a:latin typeface="Calibri"/>
                <a:ea typeface="DejaVu Sans"/>
              </a:rPr>
              <a:t>Trabalho de Conclusão de Curso - Universidade de Uberaba </a:t>
            </a:r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Retângulo 17"/>
          <p:cNvSpPr/>
          <p:nvPr/>
        </p:nvSpPr>
        <p:spPr>
          <a:xfrm>
            <a:off x="6840" y="-27360"/>
            <a:ext cx="9143280" cy="3319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chemeClr val="lt1"/>
                </a:solidFill>
                <a:latin typeface="Calibri"/>
                <a:ea typeface="DejaVu Sans"/>
              </a:rPr>
              <a:t>APLICAÇÃO DE SERIOUS GAMES NO PROCESSO DE CONSCIENTIZAÇÃO ACERCA DOS TRANSTORNOS PSICOLÓGICOS OCASIONADOS POR PADRÕES SOCIAIS CONTEMPORÂNEOS</a:t>
            </a:r>
            <a:endParaRPr lang="pt-BR" sz="11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asuka-confronts-arael">
            <a:hlinkClick r:id="" action="ppaction://media"/>
            <a:extLst>
              <a:ext uri="{FF2B5EF4-FFF2-40B4-BE49-F238E27FC236}">
                <a16:creationId xmlns:a16="http://schemas.microsoft.com/office/drawing/2014/main" id="{F5EFDD60-625C-2CE3-7947-87C895D11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902" y="2073087"/>
            <a:ext cx="6007475" cy="40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4596</TotalTime>
  <Words>999</Words>
  <Application>Microsoft Office PowerPoint</Application>
  <PresentationFormat>Apresentação na tela (4:3)</PresentationFormat>
  <Paragraphs>155</Paragraphs>
  <Slides>17</Slides>
  <Notes>6</Notes>
  <HiddenSlides>0</HiddenSlides>
  <MMClips>2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7" baseType="lpstr">
      <vt:lpstr>Arial</vt:lpstr>
      <vt:lpstr>Arial,Sans-Serif</vt:lpstr>
      <vt:lpstr>Calibri</vt:lpstr>
      <vt:lpstr>Courier New</vt:lpstr>
      <vt:lpstr>Courier New,monospace</vt:lpstr>
      <vt:lpstr>Symbol</vt:lpstr>
      <vt:lpstr>Times New Roman</vt:lpstr>
      <vt:lpstr>Wingdings</vt:lpstr>
      <vt:lpstr>Tema do Office</vt:lpstr>
      <vt:lpstr>Tema do Office</vt:lpstr>
      <vt:lpstr>APLICAÇÃO DE SERIOUS GAMES NO PROCESSO DE CONSCIENTIZAÇÃO ACERCA DOS TRANSTORNOS PSICOLÓGICOS OCASIONADOS POR PADRÕES SOCIAIS CONTEMPORÂNEOS</vt:lpstr>
      <vt:lpstr>SUMÁRIO</vt:lpstr>
      <vt:lpstr>INTRODUÇÃO</vt:lpstr>
      <vt:lpstr>JUSTIFICATIVA</vt:lpstr>
      <vt:lpstr>OBJETIVO</vt:lpstr>
      <vt:lpstr>REVISÃO BIBLIOGRÁFICA</vt:lpstr>
      <vt:lpstr>Apresentação do PowerPoint</vt:lpstr>
      <vt:lpstr>TRABALHOS CORRELATOS</vt:lpstr>
      <vt:lpstr>TRABALHOS CORRELATOS</vt:lpstr>
      <vt:lpstr>METODOLOGIA</vt:lpstr>
      <vt:lpstr>METODOLOGIA</vt:lpstr>
      <vt:lpstr>RESULTADOS</vt:lpstr>
      <vt:lpstr>RESULTADOS</vt:lpstr>
      <vt:lpstr>DISCUSSÕES</vt:lpstr>
      <vt:lpstr>CONCLUSÃO</vt:lpstr>
      <vt:lpstr>TRABALHOS FUTUROS</vt:lpstr>
      <vt:lpstr> 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&lt;TITULO DO TRABALHO&gt;</dc:title>
  <dc:subject/>
  <dc:creator>LUCIENE</dc:creator>
  <dc:description/>
  <cp:lastModifiedBy>Marcio Salmazo</cp:lastModifiedBy>
  <cp:revision>406</cp:revision>
  <dcterms:created xsi:type="dcterms:W3CDTF">2012-06-23T03:46:30Z</dcterms:created>
  <dcterms:modified xsi:type="dcterms:W3CDTF">2023-06-27T12:40:47Z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Apresentação na tela (4:3)</vt:lpwstr>
  </property>
  <property fmtid="{D5CDD505-2E9C-101B-9397-08002B2CF9AE}" pid="4" name="Slides">
    <vt:i4>29</vt:i4>
  </property>
</Properties>
</file>